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5" r:id="rId8"/>
    <p:sldId id="267" r:id="rId9"/>
    <p:sldId id="266" r:id="rId10"/>
    <p:sldId id="263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02" d="100"/>
          <a:sy n="102" d="100"/>
        </p:scale>
        <p:origin x="21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BE9EAB-E980-4C41-908E-71CF194E9E9B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4220784C-4A37-4912-970F-CD49CCB2783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DE"/>
            <a:t>Anesa </a:t>
          </a:r>
          <a:endParaRPr lang="en-US"/>
        </a:p>
      </dgm:t>
    </dgm:pt>
    <dgm:pt modelId="{DB4138A8-8BAC-49F8-89A9-85F89295A040}" type="parTrans" cxnId="{D970C885-91C5-47AC-99D7-12B7E7A6BDA1}">
      <dgm:prSet/>
      <dgm:spPr/>
      <dgm:t>
        <a:bodyPr/>
        <a:lstStyle/>
        <a:p>
          <a:endParaRPr lang="en-US"/>
        </a:p>
      </dgm:t>
    </dgm:pt>
    <dgm:pt modelId="{C61BDA92-8A3C-4762-9C27-73BF0FCD97DF}" type="sibTrans" cxnId="{D970C885-91C5-47AC-99D7-12B7E7A6BDA1}">
      <dgm:prSet/>
      <dgm:spPr/>
      <dgm:t>
        <a:bodyPr/>
        <a:lstStyle/>
        <a:p>
          <a:endParaRPr lang="en-US"/>
        </a:p>
      </dgm:t>
    </dgm:pt>
    <dgm:pt modelId="{363E1090-BA06-44FC-9E18-2C6F41A94B05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Add, Edit &amp; Delete Posts</a:t>
          </a:r>
          <a:endParaRPr lang="en-US" dirty="0"/>
        </a:p>
      </dgm:t>
    </dgm:pt>
    <dgm:pt modelId="{A8801954-A3AE-48DE-B2DD-6EDFCFB7075C}" type="parTrans" cxnId="{7395CAA2-8C49-4170-8154-F99144620D04}">
      <dgm:prSet/>
      <dgm:spPr/>
      <dgm:t>
        <a:bodyPr/>
        <a:lstStyle/>
        <a:p>
          <a:endParaRPr lang="en-US"/>
        </a:p>
      </dgm:t>
    </dgm:pt>
    <dgm:pt modelId="{C7EEF517-266A-40BF-B3EE-E80B590BB9AB}" type="sibTrans" cxnId="{7395CAA2-8C49-4170-8154-F99144620D04}">
      <dgm:prSet/>
      <dgm:spPr/>
      <dgm:t>
        <a:bodyPr/>
        <a:lstStyle/>
        <a:p>
          <a:endParaRPr lang="en-US"/>
        </a:p>
      </dgm:t>
    </dgm:pt>
    <dgm:pt modelId="{1004ACB9-0554-4C2F-A818-8A4C074663E0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Database Connection &amp; Schema</a:t>
          </a:r>
          <a:endParaRPr lang="en-US"/>
        </a:p>
      </dgm:t>
    </dgm:pt>
    <dgm:pt modelId="{C3A79A62-DD1D-4575-A357-6382A4B39EC6}" type="parTrans" cxnId="{E8ACB0A5-9B9C-4872-8E0A-7C90A0979781}">
      <dgm:prSet/>
      <dgm:spPr/>
      <dgm:t>
        <a:bodyPr/>
        <a:lstStyle/>
        <a:p>
          <a:endParaRPr lang="en-US"/>
        </a:p>
      </dgm:t>
    </dgm:pt>
    <dgm:pt modelId="{AA7B6C43-876D-45AD-AFCC-56217A494071}" type="sibTrans" cxnId="{E8ACB0A5-9B9C-4872-8E0A-7C90A0979781}">
      <dgm:prSet/>
      <dgm:spPr/>
      <dgm:t>
        <a:bodyPr/>
        <a:lstStyle/>
        <a:p>
          <a:endParaRPr lang="en-US"/>
        </a:p>
      </dgm:t>
    </dgm:pt>
    <dgm:pt modelId="{89E75CDC-95BA-4329-984C-9696542F716C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Authentifizierung &amp; Design</a:t>
          </a:r>
          <a:endParaRPr lang="en-US" dirty="0"/>
        </a:p>
      </dgm:t>
    </dgm:pt>
    <dgm:pt modelId="{0A0FA6E9-FA69-4F4D-A5A2-BB9BF73FA037}" type="parTrans" cxnId="{B2571F4D-CF41-4298-B560-F4F6D78D946C}">
      <dgm:prSet/>
      <dgm:spPr/>
      <dgm:t>
        <a:bodyPr/>
        <a:lstStyle/>
        <a:p>
          <a:endParaRPr lang="en-US"/>
        </a:p>
      </dgm:t>
    </dgm:pt>
    <dgm:pt modelId="{1DC99B87-FF6C-4908-8804-2DC4F7020459}" type="sibTrans" cxnId="{B2571F4D-CF41-4298-B560-F4F6D78D946C}">
      <dgm:prSet/>
      <dgm:spPr/>
      <dgm:t>
        <a:bodyPr/>
        <a:lstStyle/>
        <a:p>
          <a:endParaRPr lang="en-US"/>
        </a:p>
      </dgm:t>
    </dgm:pt>
    <dgm:pt modelId="{1C9E9FF5-B5ED-4D05-B6E7-EA65A977314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DE" dirty="0"/>
            <a:t>Mario</a:t>
          </a:r>
          <a:endParaRPr lang="en-US" dirty="0"/>
        </a:p>
      </dgm:t>
    </dgm:pt>
    <dgm:pt modelId="{E6FFF885-8763-44B3-BE3A-77E09C710039}" type="parTrans" cxnId="{88E7A5B1-FEA7-4635-AEF0-84AED7A6CA32}">
      <dgm:prSet/>
      <dgm:spPr/>
      <dgm:t>
        <a:bodyPr/>
        <a:lstStyle/>
        <a:p>
          <a:endParaRPr lang="en-US"/>
        </a:p>
      </dgm:t>
    </dgm:pt>
    <dgm:pt modelId="{AF407C2B-B72C-4587-8491-CBBE71A944B7}" type="sibTrans" cxnId="{88E7A5B1-FEA7-4635-AEF0-84AED7A6CA32}">
      <dgm:prSet/>
      <dgm:spPr/>
      <dgm:t>
        <a:bodyPr/>
        <a:lstStyle/>
        <a:p>
          <a:endParaRPr lang="en-US"/>
        </a:p>
      </dgm:t>
    </dgm:pt>
    <dgm:pt modelId="{581B142E-E284-4CE2-ABBD-AFAF42C971D0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Search-Funktion</a:t>
          </a:r>
          <a:endParaRPr lang="en-US" dirty="0"/>
        </a:p>
      </dgm:t>
    </dgm:pt>
    <dgm:pt modelId="{BCD5A24B-C6EA-4B78-A9FD-CBBAAC102C0F}" type="parTrans" cxnId="{A8AC54E0-B5C5-4349-9EAE-DE9DA3E2E753}">
      <dgm:prSet/>
      <dgm:spPr/>
      <dgm:t>
        <a:bodyPr/>
        <a:lstStyle/>
        <a:p>
          <a:endParaRPr lang="en-US"/>
        </a:p>
      </dgm:t>
    </dgm:pt>
    <dgm:pt modelId="{19392028-EF9E-4C96-B289-49EA9A939A10}" type="sibTrans" cxnId="{A8AC54E0-B5C5-4349-9EAE-DE9DA3E2E753}">
      <dgm:prSet/>
      <dgm:spPr/>
      <dgm:t>
        <a:bodyPr/>
        <a:lstStyle/>
        <a:p>
          <a:endParaRPr lang="en-US"/>
        </a:p>
      </dgm:t>
    </dgm:pt>
    <dgm:pt modelId="{F544DC3A-936C-4714-A855-34112256C23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User </a:t>
          </a:r>
          <a:r>
            <a:rPr lang="en-US" dirty="0" err="1"/>
            <a:t>Profil</a:t>
          </a:r>
          <a:endParaRPr lang="en-US" dirty="0"/>
        </a:p>
        <a:p>
          <a:pPr>
            <a:lnSpc>
              <a:spcPct val="100000"/>
            </a:lnSpc>
          </a:pPr>
          <a:r>
            <a:rPr lang="en-US" dirty="0"/>
            <a:t>Popups</a:t>
          </a:r>
        </a:p>
      </dgm:t>
    </dgm:pt>
    <dgm:pt modelId="{0B36A1DA-212D-4D51-9FED-D0C8F589D50A}" type="parTrans" cxnId="{B559D954-365C-454F-B057-3DF1F68D6EF4}">
      <dgm:prSet/>
      <dgm:spPr/>
      <dgm:t>
        <a:bodyPr/>
        <a:lstStyle/>
        <a:p>
          <a:endParaRPr lang="en-US"/>
        </a:p>
      </dgm:t>
    </dgm:pt>
    <dgm:pt modelId="{2DC832C3-EF79-4018-A2F0-53DC5E2CF00E}" type="sibTrans" cxnId="{B559D954-365C-454F-B057-3DF1F68D6EF4}">
      <dgm:prSet/>
      <dgm:spPr/>
      <dgm:t>
        <a:bodyPr/>
        <a:lstStyle/>
        <a:p>
          <a:endParaRPr lang="en-US"/>
        </a:p>
      </dgm:t>
    </dgm:pt>
    <dgm:pt modelId="{210E661E-403A-44FB-8EAD-C61969FAF77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DE" dirty="0"/>
            <a:t>Lejla</a:t>
          </a:r>
          <a:endParaRPr lang="en-US" dirty="0"/>
        </a:p>
      </dgm:t>
    </dgm:pt>
    <dgm:pt modelId="{6C384FC6-7F30-4BCC-8A26-DC853D7AC778}" type="parTrans" cxnId="{F65375ED-3514-4E51-B18C-FB1ED0D7D663}">
      <dgm:prSet/>
      <dgm:spPr/>
      <dgm:t>
        <a:bodyPr/>
        <a:lstStyle/>
        <a:p>
          <a:endParaRPr lang="en-US"/>
        </a:p>
      </dgm:t>
    </dgm:pt>
    <dgm:pt modelId="{D2E8F42B-259C-495C-ACCA-0F763D3B44CB}" type="sibTrans" cxnId="{F65375ED-3514-4E51-B18C-FB1ED0D7D663}">
      <dgm:prSet/>
      <dgm:spPr/>
      <dgm:t>
        <a:bodyPr/>
        <a:lstStyle/>
        <a:p>
          <a:endParaRPr lang="en-US"/>
        </a:p>
      </dgm:t>
    </dgm:pt>
    <dgm:pt modelId="{1DB5B4EA-8969-45B9-A268-1E5D078165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Design</a:t>
          </a:r>
        </a:p>
      </dgm:t>
    </dgm:pt>
    <dgm:pt modelId="{F3612B9F-62A7-40A3-ABE8-F5205E8DFE9E}" type="parTrans" cxnId="{7774EE89-3635-4201-AE16-15E02CCE173B}">
      <dgm:prSet/>
      <dgm:spPr/>
      <dgm:t>
        <a:bodyPr/>
        <a:lstStyle/>
        <a:p>
          <a:endParaRPr lang="en-US"/>
        </a:p>
      </dgm:t>
    </dgm:pt>
    <dgm:pt modelId="{F35A3C05-0F91-418E-9434-99F938DEEC00}" type="sibTrans" cxnId="{7774EE89-3635-4201-AE16-15E02CCE173B}">
      <dgm:prSet/>
      <dgm:spPr/>
      <dgm:t>
        <a:bodyPr/>
        <a:lstStyle/>
        <a:p>
          <a:endParaRPr lang="en-US"/>
        </a:p>
      </dgm:t>
    </dgm:pt>
    <dgm:pt modelId="{C17D4BD3-0458-4444-9B9D-06D0612D3C93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Authentifizierung</a:t>
          </a:r>
        </a:p>
        <a:p>
          <a:pPr>
            <a:lnSpc>
              <a:spcPct val="100000"/>
            </a:lnSpc>
          </a:pPr>
          <a:r>
            <a:rPr lang="de-DE" dirty="0"/>
            <a:t>Debugging</a:t>
          </a:r>
          <a:endParaRPr lang="en-US" dirty="0"/>
        </a:p>
      </dgm:t>
    </dgm:pt>
    <dgm:pt modelId="{7D680DDB-F850-4495-BDAB-63C45014FD74}" type="parTrans" cxnId="{66CD86C1-8FCC-4DEB-B88D-8C155EC4FB19}">
      <dgm:prSet/>
      <dgm:spPr/>
      <dgm:t>
        <a:bodyPr/>
        <a:lstStyle/>
        <a:p>
          <a:endParaRPr lang="en-US"/>
        </a:p>
      </dgm:t>
    </dgm:pt>
    <dgm:pt modelId="{BD2FD7C8-F84B-4759-AF16-2E1E2937A1A6}" type="sibTrans" cxnId="{66CD86C1-8FCC-4DEB-B88D-8C155EC4FB19}">
      <dgm:prSet/>
      <dgm:spPr/>
      <dgm:t>
        <a:bodyPr/>
        <a:lstStyle/>
        <a:p>
          <a:endParaRPr lang="en-US"/>
        </a:p>
      </dgm:t>
    </dgm:pt>
    <dgm:pt modelId="{BE61F4F9-1E07-480A-8771-A257611E77B0}" type="pres">
      <dgm:prSet presAssocID="{D7BE9EAB-E980-4C41-908E-71CF194E9E9B}" presName="root" presStyleCnt="0">
        <dgm:presLayoutVars>
          <dgm:dir/>
          <dgm:resizeHandles val="exact"/>
        </dgm:presLayoutVars>
      </dgm:prSet>
      <dgm:spPr/>
    </dgm:pt>
    <dgm:pt modelId="{5ECFF3C3-B976-4E62-AD5C-52364F9C82BD}" type="pres">
      <dgm:prSet presAssocID="{4220784C-4A37-4912-970F-CD49CCB2783A}" presName="compNode" presStyleCnt="0"/>
      <dgm:spPr/>
    </dgm:pt>
    <dgm:pt modelId="{0FB659D9-A9D5-4646-9BCE-95ACADE6369A}" type="pres">
      <dgm:prSet presAssocID="{4220784C-4A37-4912-970F-CD49CCB2783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hulmädchen"/>
        </a:ext>
      </dgm:extLst>
    </dgm:pt>
    <dgm:pt modelId="{01B6E3FA-D219-4489-9439-3F66C70F5C49}" type="pres">
      <dgm:prSet presAssocID="{4220784C-4A37-4912-970F-CD49CCB2783A}" presName="iconSpace" presStyleCnt="0"/>
      <dgm:spPr/>
    </dgm:pt>
    <dgm:pt modelId="{691E9436-9A92-48F8-94F8-109876A22349}" type="pres">
      <dgm:prSet presAssocID="{4220784C-4A37-4912-970F-CD49CCB2783A}" presName="parTx" presStyleLbl="revTx" presStyleIdx="0" presStyleCnt="6">
        <dgm:presLayoutVars>
          <dgm:chMax val="0"/>
          <dgm:chPref val="0"/>
        </dgm:presLayoutVars>
      </dgm:prSet>
      <dgm:spPr/>
    </dgm:pt>
    <dgm:pt modelId="{B7ACBB21-6DAA-49C2-BBC7-765FC024F8CF}" type="pres">
      <dgm:prSet presAssocID="{4220784C-4A37-4912-970F-CD49CCB2783A}" presName="txSpace" presStyleCnt="0"/>
      <dgm:spPr/>
    </dgm:pt>
    <dgm:pt modelId="{F2F6B26F-B67B-4B5A-B93F-FD72F11FF883}" type="pres">
      <dgm:prSet presAssocID="{4220784C-4A37-4912-970F-CD49CCB2783A}" presName="desTx" presStyleLbl="revTx" presStyleIdx="1" presStyleCnt="6">
        <dgm:presLayoutVars/>
      </dgm:prSet>
      <dgm:spPr/>
    </dgm:pt>
    <dgm:pt modelId="{87371280-CF72-407E-886E-648D6934B611}" type="pres">
      <dgm:prSet presAssocID="{C61BDA92-8A3C-4762-9C27-73BF0FCD97DF}" presName="sibTrans" presStyleCnt="0"/>
      <dgm:spPr/>
    </dgm:pt>
    <dgm:pt modelId="{299D6FCB-FC7D-43C0-8020-6FC59E869594}" type="pres">
      <dgm:prSet presAssocID="{1C9E9FF5-B5ED-4D05-B6E7-EA65A977314B}" presName="compNode" presStyleCnt="0"/>
      <dgm:spPr/>
    </dgm:pt>
    <dgm:pt modelId="{FE903D43-BD3C-4087-9CA0-A28392B949B3}" type="pres">
      <dgm:prSet presAssocID="{1C9E9FF5-B5ED-4D05-B6E7-EA65A977314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huljunge"/>
        </a:ext>
      </dgm:extLst>
    </dgm:pt>
    <dgm:pt modelId="{69DA9D21-3A08-4DCE-8B8B-D3532FF2E4D4}" type="pres">
      <dgm:prSet presAssocID="{1C9E9FF5-B5ED-4D05-B6E7-EA65A977314B}" presName="iconSpace" presStyleCnt="0"/>
      <dgm:spPr/>
    </dgm:pt>
    <dgm:pt modelId="{B848114C-61AC-45D4-86DE-2CB42DD002F9}" type="pres">
      <dgm:prSet presAssocID="{1C9E9FF5-B5ED-4D05-B6E7-EA65A977314B}" presName="parTx" presStyleLbl="revTx" presStyleIdx="2" presStyleCnt="6">
        <dgm:presLayoutVars>
          <dgm:chMax val="0"/>
          <dgm:chPref val="0"/>
        </dgm:presLayoutVars>
      </dgm:prSet>
      <dgm:spPr/>
    </dgm:pt>
    <dgm:pt modelId="{E3249351-CD71-4CBF-A0AF-B240B1CEF096}" type="pres">
      <dgm:prSet presAssocID="{1C9E9FF5-B5ED-4D05-B6E7-EA65A977314B}" presName="txSpace" presStyleCnt="0"/>
      <dgm:spPr/>
    </dgm:pt>
    <dgm:pt modelId="{087945A0-1617-4E34-A0E7-A0EC76822919}" type="pres">
      <dgm:prSet presAssocID="{1C9E9FF5-B5ED-4D05-B6E7-EA65A977314B}" presName="desTx" presStyleLbl="revTx" presStyleIdx="3" presStyleCnt="6">
        <dgm:presLayoutVars/>
      </dgm:prSet>
      <dgm:spPr/>
    </dgm:pt>
    <dgm:pt modelId="{6E1344D3-6664-4C8E-81F4-06E2460F3AF6}" type="pres">
      <dgm:prSet presAssocID="{AF407C2B-B72C-4587-8491-CBBE71A944B7}" presName="sibTrans" presStyleCnt="0"/>
      <dgm:spPr/>
    </dgm:pt>
    <dgm:pt modelId="{5836C27D-66FD-4E7F-AD9F-AB7F871D6A34}" type="pres">
      <dgm:prSet presAssocID="{210E661E-403A-44FB-8EAD-C61969FAF771}" presName="compNode" presStyleCnt="0"/>
      <dgm:spPr/>
    </dgm:pt>
    <dgm:pt modelId="{598EF73A-C3B7-4EAC-8FCC-1DC5298F9108}" type="pres">
      <dgm:prSet presAssocID="{210E661E-403A-44FB-8EAD-C61969FAF77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hulmädchen"/>
        </a:ext>
      </dgm:extLst>
    </dgm:pt>
    <dgm:pt modelId="{03C52AF7-A93E-46DE-BEDC-1A7C869B7090}" type="pres">
      <dgm:prSet presAssocID="{210E661E-403A-44FB-8EAD-C61969FAF771}" presName="iconSpace" presStyleCnt="0"/>
      <dgm:spPr/>
    </dgm:pt>
    <dgm:pt modelId="{CD4EF810-5FB1-4672-89E0-5338991789B4}" type="pres">
      <dgm:prSet presAssocID="{210E661E-403A-44FB-8EAD-C61969FAF771}" presName="parTx" presStyleLbl="revTx" presStyleIdx="4" presStyleCnt="6">
        <dgm:presLayoutVars>
          <dgm:chMax val="0"/>
          <dgm:chPref val="0"/>
        </dgm:presLayoutVars>
      </dgm:prSet>
      <dgm:spPr/>
    </dgm:pt>
    <dgm:pt modelId="{345871F8-1B80-46EE-BE9F-3122E365CFEB}" type="pres">
      <dgm:prSet presAssocID="{210E661E-403A-44FB-8EAD-C61969FAF771}" presName="txSpace" presStyleCnt="0"/>
      <dgm:spPr/>
    </dgm:pt>
    <dgm:pt modelId="{8B8ACB33-36EC-4365-9603-CE0F599CF1F2}" type="pres">
      <dgm:prSet presAssocID="{210E661E-403A-44FB-8EAD-C61969FAF771}" presName="desTx" presStyleLbl="revTx" presStyleIdx="5" presStyleCnt="6">
        <dgm:presLayoutVars/>
      </dgm:prSet>
      <dgm:spPr/>
    </dgm:pt>
  </dgm:ptLst>
  <dgm:cxnLst>
    <dgm:cxn modelId="{75B55E14-CA05-FF42-934A-9175783A11EC}" type="presOf" srcId="{F544DC3A-936C-4714-A855-34112256C234}" destId="{087945A0-1617-4E34-A0E7-A0EC76822919}" srcOrd="0" destOrd="1" presId="urn:microsoft.com/office/officeart/2018/5/layout/CenteredIconLabelDescriptionList"/>
    <dgm:cxn modelId="{92041018-20D6-724F-9E20-ED21ADD17D84}" type="presOf" srcId="{C17D4BD3-0458-4444-9B9D-06D0612D3C93}" destId="{8B8ACB33-36EC-4365-9603-CE0F599CF1F2}" srcOrd="0" destOrd="1" presId="urn:microsoft.com/office/officeart/2018/5/layout/CenteredIconLabelDescriptionList"/>
    <dgm:cxn modelId="{8EF6002F-7C4A-3A40-A794-21E32060D05D}" type="presOf" srcId="{D7BE9EAB-E980-4C41-908E-71CF194E9E9B}" destId="{BE61F4F9-1E07-480A-8771-A257611E77B0}" srcOrd="0" destOrd="0" presId="urn:microsoft.com/office/officeart/2018/5/layout/CenteredIconLabelDescriptionList"/>
    <dgm:cxn modelId="{B2571F4D-CF41-4298-B560-F4F6D78D946C}" srcId="{4220784C-4A37-4912-970F-CD49CCB2783A}" destId="{89E75CDC-95BA-4329-984C-9696542F716C}" srcOrd="2" destOrd="0" parTransId="{0A0FA6E9-FA69-4F4D-A5A2-BB9BF73FA037}" sibTransId="{1DC99B87-FF6C-4908-8804-2DC4F7020459}"/>
    <dgm:cxn modelId="{B559D954-365C-454F-B057-3DF1F68D6EF4}" srcId="{1C9E9FF5-B5ED-4D05-B6E7-EA65A977314B}" destId="{F544DC3A-936C-4714-A855-34112256C234}" srcOrd="1" destOrd="0" parTransId="{0B36A1DA-212D-4D51-9FED-D0C8F589D50A}" sibTransId="{2DC832C3-EF79-4018-A2F0-53DC5E2CF00E}"/>
    <dgm:cxn modelId="{1B036856-201F-B442-A532-84A513CE7F5F}" type="presOf" srcId="{89E75CDC-95BA-4329-984C-9696542F716C}" destId="{F2F6B26F-B67B-4B5A-B93F-FD72F11FF883}" srcOrd="0" destOrd="2" presId="urn:microsoft.com/office/officeart/2018/5/layout/CenteredIconLabelDescriptionList"/>
    <dgm:cxn modelId="{06D2D67F-9C0E-C54C-B2FD-1C7544E7133B}" type="presOf" srcId="{1004ACB9-0554-4C2F-A818-8A4C074663E0}" destId="{F2F6B26F-B67B-4B5A-B93F-FD72F11FF883}" srcOrd="0" destOrd="1" presId="urn:microsoft.com/office/officeart/2018/5/layout/CenteredIconLabelDescriptionList"/>
    <dgm:cxn modelId="{375B9682-2248-4D48-AAC0-FDB6EBA2C7C0}" type="presOf" srcId="{363E1090-BA06-44FC-9E18-2C6F41A94B05}" destId="{F2F6B26F-B67B-4B5A-B93F-FD72F11FF883}" srcOrd="0" destOrd="0" presId="urn:microsoft.com/office/officeart/2018/5/layout/CenteredIconLabelDescriptionList"/>
    <dgm:cxn modelId="{D970C885-91C5-47AC-99D7-12B7E7A6BDA1}" srcId="{D7BE9EAB-E980-4C41-908E-71CF194E9E9B}" destId="{4220784C-4A37-4912-970F-CD49CCB2783A}" srcOrd="0" destOrd="0" parTransId="{DB4138A8-8BAC-49F8-89A9-85F89295A040}" sibTransId="{C61BDA92-8A3C-4762-9C27-73BF0FCD97DF}"/>
    <dgm:cxn modelId="{7774EE89-3635-4201-AE16-15E02CCE173B}" srcId="{210E661E-403A-44FB-8EAD-C61969FAF771}" destId="{1DB5B4EA-8969-45B9-A268-1E5D078165AB}" srcOrd="0" destOrd="0" parTransId="{F3612B9F-62A7-40A3-ABE8-F5205E8DFE9E}" sibTransId="{F35A3C05-0F91-418E-9434-99F938DEEC00}"/>
    <dgm:cxn modelId="{7395CAA2-8C49-4170-8154-F99144620D04}" srcId="{4220784C-4A37-4912-970F-CD49CCB2783A}" destId="{363E1090-BA06-44FC-9E18-2C6F41A94B05}" srcOrd="0" destOrd="0" parTransId="{A8801954-A3AE-48DE-B2DD-6EDFCFB7075C}" sibTransId="{C7EEF517-266A-40BF-B3EE-E80B590BB9AB}"/>
    <dgm:cxn modelId="{E8ACB0A5-9B9C-4872-8E0A-7C90A0979781}" srcId="{4220784C-4A37-4912-970F-CD49CCB2783A}" destId="{1004ACB9-0554-4C2F-A818-8A4C074663E0}" srcOrd="1" destOrd="0" parTransId="{C3A79A62-DD1D-4575-A357-6382A4B39EC6}" sibTransId="{AA7B6C43-876D-45AD-AFCC-56217A494071}"/>
    <dgm:cxn modelId="{52629BA7-727E-F34B-AC02-B2123B0F5AE7}" type="presOf" srcId="{1DB5B4EA-8969-45B9-A268-1E5D078165AB}" destId="{8B8ACB33-36EC-4365-9603-CE0F599CF1F2}" srcOrd="0" destOrd="0" presId="urn:microsoft.com/office/officeart/2018/5/layout/CenteredIconLabelDescriptionList"/>
    <dgm:cxn modelId="{88E7A5B1-FEA7-4635-AEF0-84AED7A6CA32}" srcId="{D7BE9EAB-E980-4C41-908E-71CF194E9E9B}" destId="{1C9E9FF5-B5ED-4D05-B6E7-EA65A977314B}" srcOrd="1" destOrd="0" parTransId="{E6FFF885-8763-44B3-BE3A-77E09C710039}" sibTransId="{AF407C2B-B72C-4587-8491-CBBE71A944B7}"/>
    <dgm:cxn modelId="{66CD86C1-8FCC-4DEB-B88D-8C155EC4FB19}" srcId="{210E661E-403A-44FB-8EAD-C61969FAF771}" destId="{C17D4BD3-0458-4444-9B9D-06D0612D3C93}" srcOrd="1" destOrd="0" parTransId="{7D680DDB-F850-4495-BDAB-63C45014FD74}" sibTransId="{BD2FD7C8-F84B-4759-AF16-2E1E2937A1A6}"/>
    <dgm:cxn modelId="{CE9D48D8-0679-6B47-A1B9-3E778E99622A}" type="presOf" srcId="{210E661E-403A-44FB-8EAD-C61969FAF771}" destId="{CD4EF810-5FB1-4672-89E0-5338991789B4}" srcOrd="0" destOrd="0" presId="urn:microsoft.com/office/officeart/2018/5/layout/CenteredIconLabelDescriptionList"/>
    <dgm:cxn modelId="{A8AC54E0-B5C5-4349-9EAE-DE9DA3E2E753}" srcId="{1C9E9FF5-B5ED-4D05-B6E7-EA65A977314B}" destId="{581B142E-E284-4CE2-ABBD-AFAF42C971D0}" srcOrd="0" destOrd="0" parTransId="{BCD5A24B-C6EA-4B78-A9FD-CBBAAC102C0F}" sibTransId="{19392028-EF9E-4C96-B289-49EA9A939A10}"/>
    <dgm:cxn modelId="{FE4553E3-D829-8A48-82C6-10A0D5916AFB}" type="presOf" srcId="{1C9E9FF5-B5ED-4D05-B6E7-EA65A977314B}" destId="{B848114C-61AC-45D4-86DE-2CB42DD002F9}" srcOrd="0" destOrd="0" presId="urn:microsoft.com/office/officeart/2018/5/layout/CenteredIconLabelDescriptionList"/>
    <dgm:cxn modelId="{15D984E6-F0D9-6844-9EB0-A27E308C6B9C}" type="presOf" srcId="{581B142E-E284-4CE2-ABBD-AFAF42C971D0}" destId="{087945A0-1617-4E34-A0E7-A0EC76822919}" srcOrd="0" destOrd="0" presId="urn:microsoft.com/office/officeart/2018/5/layout/CenteredIconLabelDescriptionList"/>
    <dgm:cxn modelId="{F65375ED-3514-4E51-B18C-FB1ED0D7D663}" srcId="{D7BE9EAB-E980-4C41-908E-71CF194E9E9B}" destId="{210E661E-403A-44FB-8EAD-C61969FAF771}" srcOrd="2" destOrd="0" parTransId="{6C384FC6-7F30-4BCC-8A26-DC853D7AC778}" sibTransId="{D2E8F42B-259C-495C-ACCA-0F763D3B44CB}"/>
    <dgm:cxn modelId="{AD0B94FE-B9B5-8F41-9B30-FE0D786EF8B7}" type="presOf" srcId="{4220784C-4A37-4912-970F-CD49CCB2783A}" destId="{691E9436-9A92-48F8-94F8-109876A22349}" srcOrd="0" destOrd="0" presId="urn:microsoft.com/office/officeart/2018/5/layout/CenteredIconLabelDescriptionList"/>
    <dgm:cxn modelId="{EEB7478E-A54A-FA48-8A14-1FE78153B9EB}" type="presParOf" srcId="{BE61F4F9-1E07-480A-8771-A257611E77B0}" destId="{5ECFF3C3-B976-4E62-AD5C-52364F9C82BD}" srcOrd="0" destOrd="0" presId="urn:microsoft.com/office/officeart/2018/5/layout/CenteredIconLabelDescriptionList"/>
    <dgm:cxn modelId="{25B161F6-E33F-1E48-8009-4CCC9C12DC28}" type="presParOf" srcId="{5ECFF3C3-B976-4E62-AD5C-52364F9C82BD}" destId="{0FB659D9-A9D5-4646-9BCE-95ACADE6369A}" srcOrd="0" destOrd="0" presId="urn:microsoft.com/office/officeart/2018/5/layout/CenteredIconLabelDescriptionList"/>
    <dgm:cxn modelId="{8D24940C-244C-5349-B672-BFB0D36FD794}" type="presParOf" srcId="{5ECFF3C3-B976-4E62-AD5C-52364F9C82BD}" destId="{01B6E3FA-D219-4489-9439-3F66C70F5C49}" srcOrd="1" destOrd="0" presId="urn:microsoft.com/office/officeart/2018/5/layout/CenteredIconLabelDescriptionList"/>
    <dgm:cxn modelId="{9B215796-4779-BA47-A6D5-6FB76E7C0926}" type="presParOf" srcId="{5ECFF3C3-B976-4E62-AD5C-52364F9C82BD}" destId="{691E9436-9A92-48F8-94F8-109876A22349}" srcOrd="2" destOrd="0" presId="urn:microsoft.com/office/officeart/2018/5/layout/CenteredIconLabelDescriptionList"/>
    <dgm:cxn modelId="{CD779D19-2175-2A4E-8E00-711CA13631C2}" type="presParOf" srcId="{5ECFF3C3-B976-4E62-AD5C-52364F9C82BD}" destId="{B7ACBB21-6DAA-49C2-BBC7-765FC024F8CF}" srcOrd="3" destOrd="0" presId="urn:microsoft.com/office/officeart/2018/5/layout/CenteredIconLabelDescriptionList"/>
    <dgm:cxn modelId="{94355E5F-A9FA-0D46-B912-7FD262B7EA7D}" type="presParOf" srcId="{5ECFF3C3-B976-4E62-AD5C-52364F9C82BD}" destId="{F2F6B26F-B67B-4B5A-B93F-FD72F11FF883}" srcOrd="4" destOrd="0" presId="urn:microsoft.com/office/officeart/2018/5/layout/CenteredIconLabelDescriptionList"/>
    <dgm:cxn modelId="{6E38298F-4505-A94E-8358-F7B274E0E1A8}" type="presParOf" srcId="{BE61F4F9-1E07-480A-8771-A257611E77B0}" destId="{87371280-CF72-407E-886E-648D6934B611}" srcOrd="1" destOrd="0" presId="urn:microsoft.com/office/officeart/2018/5/layout/CenteredIconLabelDescriptionList"/>
    <dgm:cxn modelId="{7D566C23-7A5A-8B41-B3CC-557F9C15A822}" type="presParOf" srcId="{BE61F4F9-1E07-480A-8771-A257611E77B0}" destId="{299D6FCB-FC7D-43C0-8020-6FC59E869594}" srcOrd="2" destOrd="0" presId="urn:microsoft.com/office/officeart/2018/5/layout/CenteredIconLabelDescriptionList"/>
    <dgm:cxn modelId="{5A56380F-54B8-E644-83B5-FE45F019A535}" type="presParOf" srcId="{299D6FCB-FC7D-43C0-8020-6FC59E869594}" destId="{FE903D43-BD3C-4087-9CA0-A28392B949B3}" srcOrd="0" destOrd="0" presId="urn:microsoft.com/office/officeart/2018/5/layout/CenteredIconLabelDescriptionList"/>
    <dgm:cxn modelId="{A1C0D4B6-02AE-A64B-A26E-9FC0342F6B7B}" type="presParOf" srcId="{299D6FCB-FC7D-43C0-8020-6FC59E869594}" destId="{69DA9D21-3A08-4DCE-8B8B-D3532FF2E4D4}" srcOrd="1" destOrd="0" presId="urn:microsoft.com/office/officeart/2018/5/layout/CenteredIconLabelDescriptionList"/>
    <dgm:cxn modelId="{89DE623A-8D58-734D-9553-A6A2B5B3EEF9}" type="presParOf" srcId="{299D6FCB-FC7D-43C0-8020-6FC59E869594}" destId="{B848114C-61AC-45D4-86DE-2CB42DD002F9}" srcOrd="2" destOrd="0" presId="urn:microsoft.com/office/officeart/2018/5/layout/CenteredIconLabelDescriptionList"/>
    <dgm:cxn modelId="{1FC7585B-FFF0-DB49-8CC8-16CA548E9C61}" type="presParOf" srcId="{299D6FCB-FC7D-43C0-8020-6FC59E869594}" destId="{E3249351-CD71-4CBF-A0AF-B240B1CEF096}" srcOrd="3" destOrd="0" presId="urn:microsoft.com/office/officeart/2018/5/layout/CenteredIconLabelDescriptionList"/>
    <dgm:cxn modelId="{8FA6F099-9458-4449-BA51-DF935EC9C371}" type="presParOf" srcId="{299D6FCB-FC7D-43C0-8020-6FC59E869594}" destId="{087945A0-1617-4E34-A0E7-A0EC76822919}" srcOrd="4" destOrd="0" presId="urn:microsoft.com/office/officeart/2018/5/layout/CenteredIconLabelDescriptionList"/>
    <dgm:cxn modelId="{154A3EA3-ECD4-D844-8248-2BC224ABD55E}" type="presParOf" srcId="{BE61F4F9-1E07-480A-8771-A257611E77B0}" destId="{6E1344D3-6664-4C8E-81F4-06E2460F3AF6}" srcOrd="3" destOrd="0" presId="urn:microsoft.com/office/officeart/2018/5/layout/CenteredIconLabelDescriptionList"/>
    <dgm:cxn modelId="{F6D8EE8A-E933-A44C-8FDE-68F385F9E75D}" type="presParOf" srcId="{BE61F4F9-1E07-480A-8771-A257611E77B0}" destId="{5836C27D-66FD-4E7F-AD9F-AB7F871D6A34}" srcOrd="4" destOrd="0" presId="urn:microsoft.com/office/officeart/2018/5/layout/CenteredIconLabelDescriptionList"/>
    <dgm:cxn modelId="{370116AE-0361-F244-9B44-CAE90060202B}" type="presParOf" srcId="{5836C27D-66FD-4E7F-AD9F-AB7F871D6A34}" destId="{598EF73A-C3B7-4EAC-8FCC-1DC5298F9108}" srcOrd="0" destOrd="0" presId="urn:microsoft.com/office/officeart/2018/5/layout/CenteredIconLabelDescriptionList"/>
    <dgm:cxn modelId="{8C9449C7-9DBA-544A-B421-46C377E8CC70}" type="presParOf" srcId="{5836C27D-66FD-4E7F-AD9F-AB7F871D6A34}" destId="{03C52AF7-A93E-46DE-BEDC-1A7C869B7090}" srcOrd="1" destOrd="0" presId="urn:microsoft.com/office/officeart/2018/5/layout/CenteredIconLabelDescriptionList"/>
    <dgm:cxn modelId="{67678DED-F2E6-9540-93F8-DBB3F528B57F}" type="presParOf" srcId="{5836C27D-66FD-4E7F-AD9F-AB7F871D6A34}" destId="{CD4EF810-5FB1-4672-89E0-5338991789B4}" srcOrd="2" destOrd="0" presId="urn:microsoft.com/office/officeart/2018/5/layout/CenteredIconLabelDescriptionList"/>
    <dgm:cxn modelId="{4DA42CC6-9DFE-3B43-BE4C-8C8FB81FA50B}" type="presParOf" srcId="{5836C27D-66FD-4E7F-AD9F-AB7F871D6A34}" destId="{345871F8-1B80-46EE-BE9F-3122E365CFEB}" srcOrd="3" destOrd="0" presId="urn:microsoft.com/office/officeart/2018/5/layout/CenteredIconLabelDescriptionList"/>
    <dgm:cxn modelId="{EFDAB1EB-23F5-2F49-9CE0-BA6F10856C7D}" type="presParOf" srcId="{5836C27D-66FD-4E7F-AD9F-AB7F871D6A34}" destId="{8B8ACB33-36EC-4365-9603-CE0F599CF1F2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B659D9-A9D5-4646-9BCE-95ACADE6369A}">
      <dsp:nvSpPr>
        <dsp:cNvPr id="0" name=""/>
        <dsp:cNvSpPr/>
      </dsp:nvSpPr>
      <dsp:spPr>
        <a:xfrm>
          <a:off x="1072631" y="564506"/>
          <a:ext cx="1151718" cy="115171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1E9436-9A92-48F8-94F8-109876A22349}">
      <dsp:nvSpPr>
        <dsp:cNvPr id="0" name=""/>
        <dsp:cNvSpPr/>
      </dsp:nvSpPr>
      <dsp:spPr>
        <a:xfrm>
          <a:off x="3178" y="1831691"/>
          <a:ext cx="3290624" cy="493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DE" sz="3500" kern="1200"/>
            <a:t>Anesa </a:t>
          </a:r>
          <a:endParaRPr lang="en-US" sz="3500" kern="1200"/>
        </a:p>
      </dsp:txBody>
      <dsp:txXfrm>
        <a:off x="3178" y="1831691"/>
        <a:ext cx="3290624" cy="493593"/>
      </dsp:txXfrm>
    </dsp:sp>
    <dsp:sp modelId="{F2F6B26F-B67B-4B5A-B93F-FD72F11FF883}">
      <dsp:nvSpPr>
        <dsp:cNvPr id="0" name=""/>
        <dsp:cNvSpPr/>
      </dsp:nvSpPr>
      <dsp:spPr>
        <a:xfrm>
          <a:off x="3178" y="2378990"/>
          <a:ext cx="3290624" cy="870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Add, Edit &amp; Delete Posts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/>
            <a:t>Database Connection &amp; Schema</a:t>
          </a:r>
          <a:endParaRPr lang="en-US" sz="1700" kern="120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Authentifizierung &amp; Design</a:t>
          </a:r>
          <a:endParaRPr lang="en-US" sz="1700" kern="1200" dirty="0"/>
        </a:p>
      </dsp:txBody>
      <dsp:txXfrm>
        <a:off x="3178" y="2378990"/>
        <a:ext cx="3290624" cy="870784"/>
      </dsp:txXfrm>
    </dsp:sp>
    <dsp:sp modelId="{FE903D43-BD3C-4087-9CA0-A28392B949B3}">
      <dsp:nvSpPr>
        <dsp:cNvPr id="0" name=""/>
        <dsp:cNvSpPr/>
      </dsp:nvSpPr>
      <dsp:spPr>
        <a:xfrm>
          <a:off x="4939115" y="564506"/>
          <a:ext cx="1151718" cy="115171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48114C-61AC-45D4-86DE-2CB42DD002F9}">
      <dsp:nvSpPr>
        <dsp:cNvPr id="0" name=""/>
        <dsp:cNvSpPr/>
      </dsp:nvSpPr>
      <dsp:spPr>
        <a:xfrm>
          <a:off x="3869662" y="1831691"/>
          <a:ext cx="3290624" cy="493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DE" sz="3500" kern="1200" dirty="0"/>
            <a:t>Mario</a:t>
          </a:r>
          <a:endParaRPr lang="en-US" sz="3500" kern="1200" dirty="0"/>
        </a:p>
      </dsp:txBody>
      <dsp:txXfrm>
        <a:off x="3869662" y="1831691"/>
        <a:ext cx="3290624" cy="493593"/>
      </dsp:txXfrm>
    </dsp:sp>
    <dsp:sp modelId="{087945A0-1617-4E34-A0E7-A0EC76822919}">
      <dsp:nvSpPr>
        <dsp:cNvPr id="0" name=""/>
        <dsp:cNvSpPr/>
      </dsp:nvSpPr>
      <dsp:spPr>
        <a:xfrm>
          <a:off x="3869662" y="2378990"/>
          <a:ext cx="3290624" cy="870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Search-Funktion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User </a:t>
          </a:r>
          <a:r>
            <a:rPr lang="en-US" sz="1700" kern="1200" dirty="0" err="1"/>
            <a:t>Profil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Popups</a:t>
          </a:r>
        </a:p>
      </dsp:txBody>
      <dsp:txXfrm>
        <a:off x="3869662" y="2378990"/>
        <a:ext cx="3290624" cy="870784"/>
      </dsp:txXfrm>
    </dsp:sp>
    <dsp:sp modelId="{598EF73A-C3B7-4EAC-8FCC-1DC5298F9108}">
      <dsp:nvSpPr>
        <dsp:cNvPr id="0" name=""/>
        <dsp:cNvSpPr/>
      </dsp:nvSpPr>
      <dsp:spPr>
        <a:xfrm>
          <a:off x="8805600" y="564506"/>
          <a:ext cx="1151718" cy="115171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4EF810-5FB1-4672-89E0-5338991789B4}">
      <dsp:nvSpPr>
        <dsp:cNvPr id="0" name=""/>
        <dsp:cNvSpPr/>
      </dsp:nvSpPr>
      <dsp:spPr>
        <a:xfrm>
          <a:off x="7736146" y="1831691"/>
          <a:ext cx="3290624" cy="4935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DE" sz="3500" kern="1200" dirty="0"/>
            <a:t>Lejla</a:t>
          </a:r>
          <a:endParaRPr lang="en-US" sz="3500" kern="1200" dirty="0"/>
        </a:p>
      </dsp:txBody>
      <dsp:txXfrm>
        <a:off x="7736146" y="1831691"/>
        <a:ext cx="3290624" cy="493593"/>
      </dsp:txXfrm>
    </dsp:sp>
    <dsp:sp modelId="{8B8ACB33-36EC-4365-9603-CE0F599CF1F2}">
      <dsp:nvSpPr>
        <dsp:cNvPr id="0" name=""/>
        <dsp:cNvSpPr/>
      </dsp:nvSpPr>
      <dsp:spPr>
        <a:xfrm>
          <a:off x="7736146" y="2378990"/>
          <a:ext cx="3290624" cy="870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Design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Authentifizierung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Debugging</a:t>
          </a:r>
          <a:endParaRPr lang="en-US" sz="1700" kern="1200" dirty="0"/>
        </a:p>
      </dsp:txBody>
      <dsp:txXfrm>
        <a:off x="7736146" y="2378990"/>
        <a:ext cx="3290624" cy="8707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051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583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231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868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218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110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233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790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415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664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764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41450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7" r:id="rId6"/>
    <p:sldLayoutId id="2147483712" r:id="rId7"/>
    <p:sldLayoutId id="2147483713" r:id="rId8"/>
    <p:sldLayoutId id="2147483714" r:id="rId9"/>
    <p:sldLayoutId id="2147483716" r:id="rId10"/>
    <p:sldLayoutId id="214748371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B87315-A22A-49F1-B673-CF3DBC003D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27" b="1180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chemeClr val="bg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A5E0E1B-4A17-484E-A4B6-7CD13ECAE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9065" y="2324906"/>
            <a:ext cx="3403426" cy="1588698"/>
          </a:xfrm>
        </p:spPr>
        <p:txBody>
          <a:bodyPr>
            <a:normAutofit/>
          </a:bodyPr>
          <a:lstStyle/>
          <a:p>
            <a:r>
              <a:rPr lang="de-DE">
                <a:solidFill>
                  <a:schemeClr val="tx1"/>
                </a:solidFill>
              </a:rPr>
              <a:t>PiCShare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2562A23-D87B-DF41-B74A-5265D6503E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9065" y="3945249"/>
            <a:ext cx="3403426" cy="738820"/>
          </a:xfrm>
        </p:spPr>
        <p:txBody>
          <a:bodyPr>
            <a:normAutofit/>
          </a:bodyPr>
          <a:lstStyle/>
          <a:p>
            <a:r>
              <a:rPr lang="de-DE" dirty="0"/>
              <a:t>Anesa Mehic, Lejla </a:t>
            </a:r>
            <a:r>
              <a:rPr lang="de-DE" dirty="0" err="1"/>
              <a:t>Mahalbasic</a:t>
            </a:r>
            <a:r>
              <a:rPr lang="de-DE" dirty="0"/>
              <a:t> &amp; Mario Leopold</a:t>
            </a:r>
          </a:p>
        </p:txBody>
      </p:sp>
    </p:spTree>
    <p:extLst>
      <p:ext uri="{BB962C8B-B14F-4D97-AF65-F5344CB8AC3E}">
        <p14:creationId xmlns:p14="http://schemas.microsoft.com/office/powerpoint/2010/main" val="1210057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D92DEF1-11A0-3849-BB2E-4108BDC8E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20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AT" sz="3600" dirty="0">
                <a:solidFill>
                  <a:schemeClr val="tx1"/>
                </a:solidFill>
              </a:rPr>
              <a:t>Danke ! </a:t>
            </a:r>
            <a:br>
              <a:rPr lang="de-AT" sz="3600" dirty="0">
                <a:solidFill>
                  <a:schemeClr val="tx1"/>
                </a:solidFill>
              </a:rPr>
            </a:br>
            <a:br>
              <a:rPr lang="de-AT" sz="3600" dirty="0">
                <a:solidFill>
                  <a:schemeClr val="tx1"/>
                </a:solidFill>
              </a:rPr>
            </a:br>
            <a:r>
              <a:rPr lang="de-AT" sz="3600" dirty="0">
                <a:solidFill>
                  <a:schemeClr val="tx1"/>
                </a:solidFill>
              </a:rPr>
              <a:t>Jetzt zur live-Demo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Ein Bild, das Objekt, Mikrofon, Licht, weiß enthält.&#10;&#10;Automatisch generierte Beschreibung">
            <a:extLst>
              <a:ext uri="{FF2B5EF4-FFF2-40B4-BE49-F238E27FC236}">
                <a16:creationId xmlns:a16="http://schemas.microsoft.com/office/drawing/2014/main" id="{B4A1E8DE-888F-4197-8065-D0325A78CB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733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866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7207B7B-5C57-458C-BE38-95D2CD765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770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5" y="0"/>
            <a:ext cx="465429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A2367B0-44E1-FC4D-AF1A-7ED73D54A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9235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>
                <a:solidFill>
                  <a:schemeClr val="tx1"/>
                </a:solidFill>
              </a:rPr>
              <a:t>PicShare</a:t>
            </a:r>
            <a:r>
              <a:rPr lang="en-US" sz="36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4D16B0-628A-4FF6-B0DD-03A5D7BCE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643465" y="1539299"/>
            <a:ext cx="6253164" cy="379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027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nhaltsplatzhalter 8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4F9653CD-511F-4C41-8302-FD8CA576B5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234" y="591348"/>
            <a:ext cx="11301984" cy="324932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65523"/>
            <a:ext cx="11303626" cy="20452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DF3D729-6C2B-174B-B4F7-AE94EC44E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Architektur</a:t>
            </a:r>
          </a:p>
        </p:txBody>
      </p:sp>
    </p:spTree>
    <p:extLst>
      <p:ext uri="{BB962C8B-B14F-4D97-AF65-F5344CB8AC3E}">
        <p14:creationId xmlns:p14="http://schemas.microsoft.com/office/powerpoint/2010/main" val="2727140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5116E-F60B-E14C-9240-B0E31C3F1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Funktionsumfang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CB6E6D-C885-9F4C-8C0D-69C6FF750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Registrierung / Login (Userverwaltung)</a:t>
            </a:r>
          </a:p>
          <a:p>
            <a:r>
              <a:rPr lang="de-DE" dirty="0"/>
              <a:t>Postansicht </a:t>
            </a:r>
          </a:p>
          <a:p>
            <a:r>
              <a:rPr lang="de-DE" dirty="0"/>
              <a:t>Erstellen, bearbeiten &amp; löschen von Posts</a:t>
            </a:r>
          </a:p>
          <a:p>
            <a:r>
              <a:rPr lang="de-DE" dirty="0"/>
              <a:t>Überprüfung der Bilder</a:t>
            </a:r>
          </a:p>
          <a:p>
            <a:r>
              <a:rPr lang="de-DE" dirty="0"/>
              <a:t>Suche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17027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D1EC60-105C-4A47-BDB9-CF8C96048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de-DE">
                <a:solidFill>
                  <a:schemeClr val="tx1">
                    <a:lumMod val="85000"/>
                    <a:lumOff val="15000"/>
                  </a:schemeClr>
                </a:solidFill>
              </a:rPr>
              <a:t>Arbeitsaufteilung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E83D5888-3AD6-4983-A954-C9A7538014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2417968"/>
              </p:ext>
            </p:extLst>
          </p:nvPr>
        </p:nvGraphicFramePr>
        <p:xfrm>
          <a:off x="581025" y="2341563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54659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Screenshot, Zeichnung enthält.&#10;&#10;Automatisch generierte Beschreibung">
            <a:extLst>
              <a:ext uri="{FF2B5EF4-FFF2-40B4-BE49-F238E27FC236}">
                <a16:creationId xmlns:a16="http://schemas.microsoft.com/office/drawing/2014/main" id="{8AB0096D-E600-8B4A-B343-5FB8CD869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8830"/>
          <a:stretch/>
        </p:blipFill>
        <p:spPr>
          <a:xfrm>
            <a:off x="2313357" y="106070"/>
            <a:ext cx="8043623" cy="288200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65523"/>
            <a:ext cx="11303626" cy="20452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991635-668A-9246-9A71-F8F423521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Search - Code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8E2B422-CE13-B540-BA1C-B04DAC0696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026"/>
          <a:stretch/>
        </p:blipFill>
        <p:spPr>
          <a:xfrm>
            <a:off x="2312658" y="3062282"/>
            <a:ext cx="8043624" cy="110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28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nhaltsplatzhalter 7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8A78100-0A6B-FD47-BCB7-ECD5A5538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0110" y="536739"/>
            <a:ext cx="7856231" cy="3358538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65523"/>
            <a:ext cx="11303626" cy="20452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991635-668A-9246-9A71-F8F423521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</a:rPr>
              <a:t>Postlist</a:t>
            </a:r>
            <a:r>
              <a:rPr lang="en-US" sz="4000" dirty="0">
                <a:solidFill>
                  <a:srgbClr val="FFFFFF"/>
                </a:solidFill>
              </a:rPr>
              <a:t> - Code</a:t>
            </a:r>
          </a:p>
        </p:txBody>
      </p:sp>
    </p:spTree>
    <p:extLst>
      <p:ext uri="{BB962C8B-B14F-4D97-AF65-F5344CB8AC3E}">
        <p14:creationId xmlns:p14="http://schemas.microsoft.com/office/powerpoint/2010/main" val="2707986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77F2BB43-1E8B-40A7-9733-9AEE76BFE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F2499BD-C67D-4CD4-9747-4DCC7EF1F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0D02CAC-A533-4E24-84A6-B3171E16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4DBAF48-B17B-4AA7-9E99-4EC0C9905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C946306D-5ADD-463A-949A-DEEBA39D70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473A035-1F9A-4381-AC96-683CD2DF5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F4ED641-0671-4D88-92E6-026A8C9F1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A02EF2F-E7B1-40FC-885B-C4D89902B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Grafik 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80D2D15-ABC2-2345-BE0B-A7866ADBFD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46"/>
          <a:stretch/>
        </p:blipFill>
        <p:spPr>
          <a:xfrm>
            <a:off x="6138851" y="599724"/>
            <a:ext cx="5614416" cy="3547872"/>
          </a:xfrm>
          <a:prstGeom prst="rect">
            <a:avLst/>
          </a:prstGeom>
        </p:spPr>
      </p:pic>
      <p:pic>
        <p:nvPicPr>
          <p:cNvPr id="6" name="Inhaltsplatzhalter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1FF02BDB-A28C-0B45-9A31-76F9FBB42D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5244" b="2"/>
          <a:stretch/>
        </p:blipFill>
        <p:spPr>
          <a:xfrm>
            <a:off x="466882" y="599724"/>
            <a:ext cx="5626608" cy="3547872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9180D5DB-9658-40A6-A418-7C6998222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199467"/>
            <a:ext cx="11296733" cy="219109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991635-668A-9246-9A71-F8F423521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20" y="4319752"/>
            <a:ext cx="10947620" cy="11559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Auth - Code</a:t>
            </a:r>
          </a:p>
        </p:txBody>
      </p:sp>
    </p:spTree>
    <p:extLst>
      <p:ext uri="{BB962C8B-B14F-4D97-AF65-F5344CB8AC3E}">
        <p14:creationId xmlns:p14="http://schemas.microsoft.com/office/powerpoint/2010/main" val="2277818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77F2BB43-1E8B-40A7-9733-9AEE76BFE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F2499BD-C67D-4CD4-9747-4DCC7EF1F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0D02CAC-A533-4E24-84A6-B3171E16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4DBAF48-B17B-4AA7-9E99-4EC0C9905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C946306D-5ADD-463A-949A-DEEBA39D70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473A035-1F9A-4381-AC96-683CD2DF5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F4ED641-0671-4D88-92E6-026A8C9F1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A02EF2F-E7B1-40FC-885B-C4D89902B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Inhaltsplatzhalter 1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BB1F6C66-1DDC-7C44-9A4D-CC06024E91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028" b="-2"/>
          <a:stretch/>
        </p:blipFill>
        <p:spPr>
          <a:xfrm>
            <a:off x="446534" y="599724"/>
            <a:ext cx="5614416" cy="3547872"/>
          </a:xfrm>
          <a:prstGeom prst="rect">
            <a:avLst/>
          </a:prstGeom>
        </p:spPr>
      </p:pic>
      <p:pic>
        <p:nvPicPr>
          <p:cNvPr id="15" name="Grafik 1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8B1486BF-48AD-3E41-AC40-033F84A57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55" b="3"/>
          <a:stretch/>
        </p:blipFill>
        <p:spPr>
          <a:xfrm>
            <a:off x="6116658" y="599724"/>
            <a:ext cx="5626608" cy="3547872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9180D5DB-9658-40A6-A418-7C6998222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199467"/>
            <a:ext cx="11296733" cy="219109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991635-668A-9246-9A71-F8F423521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20" y="4319752"/>
            <a:ext cx="10947620" cy="11559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Auth - Code</a:t>
            </a:r>
          </a:p>
        </p:txBody>
      </p:sp>
    </p:spTree>
    <p:extLst>
      <p:ext uri="{BB962C8B-B14F-4D97-AF65-F5344CB8AC3E}">
        <p14:creationId xmlns:p14="http://schemas.microsoft.com/office/powerpoint/2010/main" val="355491922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LightSeedLeftStep">
      <a:dk1>
        <a:srgbClr val="000000"/>
      </a:dk1>
      <a:lt1>
        <a:srgbClr val="FFFFFF"/>
      </a:lt1>
      <a:dk2>
        <a:srgbClr val="333B21"/>
      </a:dk2>
      <a:lt2>
        <a:srgbClr val="E2E8E3"/>
      </a:lt2>
      <a:accent1>
        <a:srgbClr val="DC80D4"/>
      </a:accent1>
      <a:accent2>
        <a:srgbClr val="B064D5"/>
      </a:accent2>
      <a:accent3>
        <a:srgbClr val="9880DC"/>
      </a:accent3>
      <a:accent4>
        <a:srgbClr val="6476D5"/>
      </a:accent4>
      <a:accent5>
        <a:srgbClr val="6DAAD7"/>
      </a:accent5>
      <a:accent6>
        <a:srgbClr val="54B1B2"/>
      </a:accent6>
      <a:hlink>
        <a:srgbClr val="568F5B"/>
      </a:hlink>
      <a:folHlink>
        <a:srgbClr val="828282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</Words>
  <Application>Microsoft Macintosh PowerPoint</Application>
  <PresentationFormat>Breitbild</PresentationFormat>
  <Paragraphs>28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Gill Sans MT</vt:lpstr>
      <vt:lpstr>Tw Cen MT</vt:lpstr>
      <vt:lpstr>Wingdings 2</vt:lpstr>
      <vt:lpstr>DividendVTI</vt:lpstr>
      <vt:lpstr>PiCShare</vt:lpstr>
      <vt:lpstr>PicShare?</vt:lpstr>
      <vt:lpstr>Architektur</vt:lpstr>
      <vt:lpstr>Funktionsumfang</vt:lpstr>
      <vt:lpstr>Arbeitsaufteilung</vt:lpstr>
      <vt:lpstr>Search - Code</vt:lpstr>
      <vt:lpstr>Postlist - Code</vt:lpstr>
      <vt:lpstr>Auth - Code</vt:lpstr>
      <vt:lpstr>Auth - Code</vt:lpstr>
      <vt:lpstr>Danke !   Jetzt zur live-Demo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PiCShare</dc:title>
  <dc:creator>Microsoft Office-Benutzer</dc:creator>
  <cp:lastModifiedBy>Microsoft Office-Benutzer</cp:lastModifiedBy>
  <cp:revision>4</cp:revision>
  <dcterms:created xsi:type="dcterms:W3CDTF">2020-01-27T14:21:42Z</dcterms:created>
  <dcterms:modified xsi:type="dcterms:W3CDTF">2020-02-06T17:52:06Z</dcterms:modified>
</cp:coreProperties>
</file>